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2" r:id="rId3"/>
    <p:sldId id="289" r:id="rId4"/>
    <p:sldId id="273" r:id="rId5"/>
    <p:sldId id="288" r:id="rId6"/>
    <p:sldId id="274" r:id="rId7"/>
    <p:sldId id="287" r:id="rId8"/>
    <p:sldId id="275" r:id="rId9"/>
    <p:sldId id="276" r:id="rId10"/>
    <p:sldId id="277" r:id="rId11"/>
    <p:sldId id="286" r:id="rId12"/>
    <p:sldId id="278" r:id="rId13"/>
    <p:sldId id="285" r:id="rId14"/>
    <p:sldId id="279" r:id="rId15"/>
    <p:sldId id="284" r:id="rId16"/>
    <p:sldId id="281" r:id="rId17"/>
    <p:sldId id="283" r:id="rId18"/>
    <p:sldId id="290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3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1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9A37-222F-4E93-A44E-975AB707B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5A6FA1-64A0-424E-9B2A-575D7FFB4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0FAB6-EF41-4E4F-A34E-01FDFD9D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A7F28-E5BD-4F33-A682-B79379A17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9FAA9-7E75-4AE1-8A4D-5AE12A5B3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0560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94C84-DCAF-4DD2-9D03-65A015267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598516-1E2C-47D1-8A8F-B15429B742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F989C-C7F6-4D24-9AA1-B7B79B6DA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98946-5BED-4008-A470-AEF72128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91879-E9D2-4E7D-B952-EB514865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9564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AAE49-CF14-4EEF-95B4-B23E23FDF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1CA3B-61C5-4A5A-91D4-2B1FDF98F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F0467-E039-4CB8-A6AE-C28C7A6B3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0E131-45CA-4703-A1E4-AE48F6084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0D6C2-D6BC-4EA3-AA0D-0B2D94E1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22338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C5E07-C625-4AB2-AEF5-CB136C667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1BF1C-FA40-4D05-8F3E-BADAC7CC8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00D91-5B76-4D47-8874-6C39CE1C5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861A4-B544-494B-9CE4-EFE61A11D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71E7B-DFFF-4E50-A9B0-FE2C55E41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1396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3B21-51D9-4AAA-84FD-F4F5BF90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47765-166E-4A34-8E9D-825FC56D2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72870-59D6-45C4-956F-43F996601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87C33-DBB6-4740-A946-CF7F2A3C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EE06F-377F-4B29-9BE8-1589FAEED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85552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F8C18-64B4-4687-9F4F-5C78D50A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E6280-7462-48D4-BC73-8F63F2D3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C3185-DFFA-45FB-96F4-63B12F951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E6AD7-BD45-4600-AE9B-71F96CF89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437C3-4C86-46D5-A38E-CBE0452CE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CC7B8-6772-4174-8373-70FF6BE5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74178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EC67F-D311-4C2D-BDA2-1BE9870A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191CE-A235-4F9D-B04E-CAD1097B8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30C91D-40B0-4F00-8C99-FD73E76B3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EFFE2-5E06-404F-94BA-829ACA1747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B52FD6-2E73-4ED3-9D7E-01FEDD618A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14A00-2AA2-488B-9031-483DB288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FB9D81-B7C9-40A5-BF24-25FE8C44D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4B3205-6584-4B1E-A53D-BFDC1886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24555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B487-F3BD-4D3E-AC8F-92397D141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7A2C-9760-4DDD-B10C-671F2CB33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239F7A-F004-4AA5-A585-EFD97B58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FDB0D-E758-4057-B94F-4E13D1184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2308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C2EB58-14C4-41C0-AA25-6BC2879F9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94F255-B757-452D-857B-BC1EF1EC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14CA2F-1382-429F-8FA4-95E8D79E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45084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E1D06-FA12-42DF-AD96-932003DA7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0D51F-6C52-4118-BF90-2F103964C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31519-B375-436D-A550-7C29444C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C35349-43DA-40AE-90E1-3CD175BF1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DEBCC-F91C-499B-BB37-1223BFF44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2C77D-FEA0-4EE0-B9AB-0C2404C6D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76684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01C2B-75FE-4421-BD53-03F99BC98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25BE25-6BF9-4CD1-BD37-AC6379FD23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6F5B42-8D80-4259-8CCF-57B43BA82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CB9585-D079-4C53-822D-DF4566469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36614D-7F3C-41D2-981D-08510851C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FBF48-6CAD-404F-A26E-E67C525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41646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F60F56-9045-481B-B4D6-7AEDCA668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7E7F9-58D1-4614-B689-9AF977607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05B80-6127-45F7-AEA3-62EAE78370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520B7-D72C-496A-A7AE-BB5261484244}" type="datetimeFigureOut">
              <a:rPr lang="en-PH" smtClean="0"/>
              <a:t>17/02/2023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6DC0E-7E32-4421-989F-09E21046F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AC976-C44C-40F7-991B-221F2E54C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EAF6D-488C-4C92-8FE5-7924651859AC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64178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688D7-D063-4947-8801-C5665DB77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A building with a dome on top&#10;&#10;Description automatically generated with low confidence">
            <a:extLst>
              <a:ext uri="{FF2B5EF4-FFF2-40B4-BE49-F238E27FC236}">
                <a16:creationId xmlns:a16="http://schemas.microsoft.com/office/drawing/2014/main" id="{E76F39D6-70C8-48C7-98D5-0B3733513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7483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D635B-883D-4052-B2A3-231AC5D8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25F0745-4251-4909-B887-A86F29F077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4660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1DD3A-5CE5-136D-FABA-7F311AAAF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5F886-DCBB-78E0-D668-945F12BC6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4865"/>
            <a:ext cx="10515600" cy="4572098"/>
          </a:xfrm>
        </p:spPr>
        <p:txBody>
          <a:bodyPr>
            <a:noAutofit/>
          </a:bodyPr>
          <a:lstStyle/>
          <a:p>
            <a:r>
              <a:rPr lang="en-C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      - </a:t>
            </a:r>
            <a:r>
              <a:rPr lang="en-CA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</a:t>
            </a:r>
          </a:p>
          <a:p>
            <a:endParaRPr lang="en-CA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LOVE          - </a:t>
            </a:r>
            <a:r>
              <a:rPr lang="en-CA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</a:t>
            </a:r>
          </a:p>
          <a:p>
            <a:endParaRPr lang="en-CA" sz="5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DEFEND     - </a:t>
            </a:r>
            <a:r>
              <a:rPr lang="en-CA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4007478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155C3-BFE2-41DC-8CE3-245C77ACA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AEF04FC-91F1-4C58-AC7C-924A2273E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50164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0DBF9-37BE-C551-B8E1-CEBF30F0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375F8-8E68-1B7F-50CE-E7016BE582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CA" sz="6000" dirty="0">
              <a:solidFill>
                <a:srgbClr val="C00000"/>
              </a:solidFill>
            </a:endParaRPr>
          </a:p>
          <a:p>
            <a:pPr algn="ctr"/>
            <a:r>
              <a:rPr lang="en-CA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KINGDOM OF GOD ON EARTH</a:t>
            </a:r>
          </a:p>
        </p:txBody>
      </p:sp>
    </p:spTree>
    <p:extLst>
      <p:ext uri="{BB962C8B-B14F-4D97-AF65-F5344CB8AC3E}">
        <p14:creationId xmlns:p14="http://schemas.microsoft.com/office/powerpoint/2010/main" val="1172360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6D9DE-2969-4473-A334-D701B30D8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A church with a cross on top&#10;&#10;Description automatically generated with low confidence">
            <a:extLst>
              <a:ext uri="{FF2B5EF4-FFF2-40B4-BE49-F238E27FC236}">
                <a16:creationId xmlns:a16="http://schemas.microsoft.com/office/drawing/2014/main" id="{77A15240-95CA-4851-980C-3F30E4333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1258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F7E7-BD60-B89D-FAC5-C45EB56D4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4F50D-29AB-ABC5-22C2-A9AAE268E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</a:t>
            </a:r>
          </a:p>
          <a:p>
            <a:endParaRPr lang="en-CA" sz="6000" dirty="0"/>
          </a:p>
          <a:p>
            <a:r>
              <a:rPr lang="en-CA" sz="6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PARTICIPATE</a:t>
            </a:r>
          </a:p>
        </p:txBody>
      </p:sp>
    </p:spTree>
    <p:extLst>
      <p:ext uri="{BB962C8B-B14F-4D97-AF65-F5344CB8AC3E}">
        <p14:creationId xmlns:p14="http://schemas.microsoft.com/office/powerpoint/2010/main" val="3260798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57266-32B7-4C7E-9CED-852A27F68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A silhouette of a building with a cross on top&#10;&#10;Description automatically generated with low confidence">
            <a:extLst>
              <a:ext uri="{FF2B5EF4-FFF2-40B4-BE49-F238E27FC236}">
                <a16:creationId xmlns:a16="http://schemas.microsoft.com/office/drawing/2014/main" id="{1BCE0084-B9E2-4AF8-AD7C-DD76A589A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5670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05DE1-CA5D-4EB0-A511-0060D9F8D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EEE3-EB9F-4FC1-B4CC-C7E370D80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84A5F-7BC7-C248-8315-8456DAFFAE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70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0DB85-1BD7-332F-2652-2B37CBEF6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0CE2C7D-31F0-639F-62D9-271F1EAD0DFC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0467602"/>
              </p:ext>
            </p:extLst>
          </p:nvPr>
        </p:nvGraphicFramePr>
        <p:xfrm>
          <a:off x="3172408" y="83976"/>
          <a:ext cx="6083560" cy="6774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389120" imgH="6034757" progId="Acrobat.Document.DC">
                  <p:embed/>
                </p:oleObj>
              </mc:Choice>
              <mc:Fallback>
                <p:oleObj name="Acrobat Document" r:id="rId2" imgW="4389120" imgH="603475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72408" y="83976"/>
                        <a:ext cx="6083560" cy="6774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00626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BEF7D-2537-1829-AC79-D0E17DCDB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16CA036-38F3-D91C-02A1-A6C1BA66F686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9881600"/>
              </p:ext>
            </p:extLst>
          </p:nvPr>
        </p:nvGraphicFramePr>
        <p:xfrm>
          <a:off x="3051110" y="167950"/>
          <a:ext cx="5803641" cy="6690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4663440" imgH="6034757" progId="Acrobat.Document.DC">
                  <p:embed/>
                </p:oleObj>
              </mc:Choice>
              <mc:Fallback>
                <p:oleObj name="Acrobat Document" r:id="rId2" imgW="4663440" imgH="603475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51110" y="167950"/>
                        <a:ext cx="5803641" cy="6690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614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1D30-B10C-4F5A-B606-37725256E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F3005FF-77D6-4EE9-98D3-E2B85D33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7088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EFAAE-1260-352B-69FA-4DA0BDAC3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55988-02B2-A61A-8B50-F395DF4C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0931"/>
            <a:ext cx="10515600" cy="4796032"/>
          </a:xfrm>
        </p:spPr>
        <p:txBody>
          <a:bodyPr>
            <a:normAutofit lnSpcReduction="10000"/>
          </a:bodyPr>
          <a:lstStyle/>
          <a:p>
            <a:r>
              <a:rPr lang="en-CA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Pillar and Bulwark of </a:t>
            </a:r>
            <a:r>
              <a:rPr lang="en-CA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Truth</a:t>
            </a:r>
          </a:p>
          <a:p>
            <a:endParaRPr lang="en-CA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Moral Principles </a:t>
            </a:r>
            <a:r>
              <a:rPr lang="en-CA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Human Affairs</a:t>
            </a:r>
          </a:p>
          <a:p>
            <a:endParaRPr lang="en-CA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Rights of the </a:t>
            </a:r>
            <a:r>
              <a:rPr lang="en-CA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Person</a:t>
            </a:r>
          </a:p>
          <a:p>
            <a:endParaRPr lang="en-CA" sz="4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4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Salvation of </a:t>
            </a:r>
            <a:r>
              <a:rPr lang="en-CA" sz="4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Souls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8534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78DF-2CC3-436C-A1D8-CD1A1D8A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A group of people standing in front of a blackboard&#10;&#10;Description automatically generated with low confidence">
            <a:extLst>
              <a:ext uri="{FF2B5EF4-FFF2-40B4-BE49-F238E27FC236}">
                <a16:creationId xmlns:a16="http://schemas.microsoft.com/office/drawing/2014/main" id="{C3BD4833-4074-425C-8891-D3652F1F26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06792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ACB6-DB1F-D3FF-264D-B1E73BF67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03FA5-56F9-8981-D7BB-6A5B68D11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6996"/>
            <a:ext cx="10515600" cy="5019967"/>
          </a:xfrm>
        </p:spPr>
        <p:txBody>
          <a:bodyPr>
            <a:normAutofit/>
          </a:bodyPr>
          <a:lstStyle/>
          <a:p>
            <a:r>
              <a:rPr lang="en-CA" sz="4800" dirty="0"/>
              <a:t>Jesus is </a:t>
            </a:r>
            <a:r>
              <a:rPr lang="en-CA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ALIVE</a:t>
            </a:r>
            <a:r>
              <a:rPr lang="en-CA" sz="4800" dirty="0"/>
              <a:t> and His </a:t>
            </a:r>
            <a:r>
              <a:rPr lang="en-CA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  <a:r>
              <a:rPr lang="en-CA" sz="4800" dirty="0"/>
              <a:t> is the Church</a:t>
            </a:r>
          </a:p>
          <a:p>
            <a:endParaRPr lang="en-CA" sz="4800" dirty="0"/>
          </a:p>
          <a:p>
            <a:r>
              <a:rPr lang="en-CA" sz="4800" dirty="0"/>
              <a:t>Jesus continues to </a:t>
            </a:r>
            <a:r>
              <a:rPr lang="en-CA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GUIDE</a:t>
            </a:r>
            <a:r>
              <a:rPr lang="en-CA" sz="4800" dirty="0"/>
              <a:t> and </a:t>
            </a:r>
            <a:r>
              <a:rPr lang="en-CA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TEACH</a:t>
            </a:r>
            <a:r>
              <a:rPr lang="en-CA" sz="4800" dirty="0"/>
              <a:t> the truth to His </a:t>
            </a:r>
            <a:r>
              <a:rPr lang="en-CA" sz="4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FOLLOWERS</a:t>
            </a:r>
            <a:r>
              <a:rPr lang="en-CA" sz="4800" dirty="0"/>
              <a:t>, </a:t>
            </a:r>
            <a:r>
              <a:rPr lang="en-CA" sz="48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 of</a:t>
            </a:r>
          </a:p>
          <a:p>
            <a:pPr marL="0" indent="0">
              <a:buNone/>
            </a:pPr>
            <a:r>
              <a:rPr lang="en-CA" sz="4800" dirty="0"/>
              <a:t> </a:t>
            </a:r>
            <a:r>
              <a:rPr lang="en-CA" sz="4800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 Body</a:t>
            </a:r>
            <a:r>
              <a:rPr lang="en-CA" sz="4800" dirty="0"/>
              <a:t>, the Church </a:t>
            </a:r>
          </a:p>
        </p:txBody>
      </p:sp>
    </p:spTree>
    <p:extLst>
      <p:ext uri="{BB962C8B-B14F-4D97-AF65-F5344CB8AC3E}">
        <p14:creationId xmlns:p14="http://schemas.microsoft.com/office/powerpoint/2010/main" val="221326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C1539-CC08-445D-BFDF-A0DF03876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F77DA473-BEBF-490E-B5C3-8DB3CADF0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9068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82CB-1871-AF0C-3823-E2623CE54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34676-A0A9-FEE7-781E-343697A1C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956"/>
            <a:ext cx="10515600" cy="4880008"/>
          </a:xfrm>
        </p:spPr>
        <p:txBody>
          <a:bodyPr>
            <a:normAutofit lnSpcReduction="10000"/>
          </a:bodyPr>
          <a:lstStyle/>
          <a:p>
            <a:r>
              <a:rPr lang="en-C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Draws us….. </a:t>
            </a:r>
            <a:r>
              <a:rPr lang="en-CA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His Family</a:t>
            </a:r>
          </a:p>
          <a:p>
            <a:endParaRPr lang="en-CA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Calls us…….. </a:t>
            </a:r>
            <a:r>
              <a:rPr lang="en-CA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His Adopted   </a:t>
            </a:r>
          </a:p>
          <a:p>
            <a:pPr marL="0" indent="0">
              <a:buNone/>
            </a:pPr>
            <a:r>
              <a:rPr lang="en-CA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Children</a:t>
            </a:r>
          </a:p>
          <a:p>
            <a:pPr marL="0" indent="0">
              <a:buNone/>
            </a:pPr>
            <a:endParaRPr lang="en-CA" sz="5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CA" sz="5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Invites us….. </a:t>
            </a:r>
            <a:r>
              <a:rPr lang="en-CA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 His Heirs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95893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A0E0-975C-430B-A982-25F2FC1BD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A person's hand on a book&#10;&#10;Description automatically generated with low confidence">
            <a:extLst>
              <a:ext uri="{FF2B5EF4-FFF2-40B4-BE49-F238E27FC236}">
                <a16:creationId xmlns:a16="http://schemas.microsoft.com/office/drawing/2014/main" id="{3928AE3C-F99C-444B-BAC2-A95943FBA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21123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4868-D196-4936-B3D9-09D7880F5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H"/>
          </a:p>
        </p:txBody>
      </p:sp>
      <p:pic>
        <p:nvPicPr>
          <p:cNvPr id="5" name="Content Placeholder 4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7FF76B7F-620B-42C3-BA9B-321EDD7F0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62336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86</Words>
  <Application>Microsoft Office PowerPoint</Application>
  <PresentationFormat>Widescreen</PresentationFormat>
  <Paragraphs>31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Katrina Moriones</dc:creator>
  <cp:lastModifiedBy>Maribel Juego</cp:lastModifiedBy>
  <cp:revision>26</cp:revision>
  <dcterms:created xsi:type="dcterms:W3CDTF">2022-03-05T02:26:53Z</dcterms:created>
  <dcterms:modified xsi:type="dcterms:W3CDTF">2023-02-17T23:01:43Z</dcterms:modified>
</cp:coreProperties>
</file>